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60"/>
  </p:normalViewPr>
  <p:slideViewPr>
    <p:cSldViewPr snapToGrid="0">
      <p:cViewPr varScale="1">
        <p:scale>
          <a:sx n="87" d="100"/>
          <a:sy n="87" d="100"/>
        </p:scale>
        <p:origin x="2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676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606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80332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8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739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37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291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209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1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658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32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11E07-DF75-4BF5-9E86-E2298EC37633}" type="datetimeFigureOut">
              <a:rPr lang="zh-CN" altLang="en-US" smtClean="0"/>
              <a:t>2021-12-23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7BB29-EB69-4125-BC29-AE8C8AA6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1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ergy.ckcest.cn/eneco/contribution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49381" y="236950"/>
            <a:ext cx="11732822" cy="900112"/>
            <a:chOff x="249381" y="236950"/>
            <a:chExt cx="11732822" cy="900112"/>
          </a:xfrm>
        </p:grpSpPr>
        <p:sp>
          <p:nvSpPr>
            <p:cNvPr id="5" name="矩形 4"/>
            <p:cNvSpPr/>
            <p:nvPr/>
          </p:nvSpPr>
          <p:spPr>
            <a:xfrm>
              <a:off x="463138" y="236950"/>
              <a:ext cx="11519065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kumimoji="1" lang="zh-CN" altLang="en-US" sz="36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49381" y="236950"/>
              <a:ext cx="152400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36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836023" y="425396"/>
            <a:ext cx="609600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大赛报名注意事项</a:t>
            </a:r>
          </a:p>
        </p:txBody>
      </p:sp>
      <p:sp>
        <p:nvSpPr>
          <p:cNvPr id="23" name="矩形 22"/>
          <p:cNvSpPr/>
          <p:nvPr/>
        </p:nvSpPr>
        <p:spPr>
          <a:xfrm>
            <a:off x="447040" y="1325508"/>
            <a:ext cx="11497945" cy="127727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 defTabSz="685800" fontAlgn="base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1"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报名网址：</a:t>
            </a:r>
            <a:r>
              <a:rPr kumimoji="1"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  <a:hlinkClick r:id="rId2"/>
              </a:rPr>
              <a:t>http://energy.ckcest.cn/eneco/</a:t>
            </a:r>
            <a:r>
              <a:rPr kumimoji="1" lang="zh-CN" altLang="en-US" sz="2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  <a:hlinkClick r:id="rId2"/>
              </a:rPr>
              <a:t>contribution</a:t>
            </a:r>
            <a:endParaRPr kumimoji="1" lang="en-US" altLang="zh-CN" sz="2400" b="1" dirty="0" smtClean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indent="-285750" defTabSz="685800" fontAlgn="base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zh-CN" sz="2400" dirty="0" smtClean="0">
                <a:solidFill>
                  <a:srgbClr val="FF0000"/>
                </a:solidFill>
              </a:rPr>
              <a:t>大赛</a:t>
            </a:r>
            <a:r>
              <a:rPr lang="zh-CN" altLang="zh-CN" sz="2400" dirty="0">
                <a:solidFill>
                  <a:srgbClr val="FF0000"/>
                </a:solidFill>
              </a:rPr>
              <a:t>分为本科生组与研究生组两个组别分别评审，有一位及以上研究生参与的团队就归于研究生</a:t>
            </a:r>
            <a:r>
              <a:rPr lang="zh-CN" altLang="zh-CN" sz="2400" dirty="0" smtClean="0">
                <a:solidFill>
                  <a:srgbClr val="FF0000"/>
                </a:solidFill>
              </a:rPr>
              <a:t>组</a:t>
            </a:r>
            <a:r>
              <a:rPr lang="zh-CN" altLang="en-US" sz="2400" dirty="0" smtClean="0">
                <a:solidFill>
                  <a:srgbClr val="FF0000"/>
                </a:solidFill>
              </a:rPr>
              <a:t>，奖项独立设置</a:t>
            </a:r>
            <a:endParaRPr kumimoji="1"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40" y="2842352"/>
            <a:ext cx="8483600" cy="374259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765" y="2765234"/>
            <a:ext cx="7643495" cy="348189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915" y="5710555"/>
            <a:ext cx="11650345" cy="91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1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49381" y="236950"/>
            <a:ext cx="11732822" cy="900112"/>
            <a:chOff x="249381" y="236950"/>
            <a:chExt cx="11732822" cy="900112"/>
          </a:xfrm>
        </p:grpSpPr>
        <p:sp>
          <p:nvSpPr>
            <p:cNvPr id="5" name="矩形 4"/>
            <p:cNvSpPr/>
            <p:nvPr/>
          </p:nvSpPr>
          <p:spPr>
            <a:xfrm>
              <a:off x="463138" y="236950"/>
              <a:ext cx="11519065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kumimoji="1" lang="zh-CN" altLang="en-US" sz="36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49381" y="236950"/>
              <a:ext cx="152400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36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836023" y="425396"/>
            <a:ext cx="609600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大赛报名注意事项</a:t>
            </a:r>
          </a:p>
        </p:txBody>
      </p:sp>
      <p:sp>
        <p:nvSpPr>
          <p:cNvPr id="23" name="矩形 22"/>
          <p:cNvSpPr/>
          <p:nvPr/>
        </p:nvSpPr>
        <p:spPr>
          <a:xfrm>
            <a:off x="447040" y="1343025"/>
            <a:ext cx="11497945" cy="8299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 algn="l" defTabSz="685800" fontAlgn="base">
              <a:lnSpc>
                <a:spcPct val="200000"/>
              </a:lnSpc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注意：</a:t>
            </a:r>
            <a:r>
              <a:rPr kumimoji="1"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*</a:t>
            </a:r>
            <a:r>
              <a:rPr kumimoji="1"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为必填项，报名时需要点击</a:t>
            </a:r>
            <a:r>
              <a:rPr kumimoji="1" lang="en-US" altLang="zh-CN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kumimoji="1"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填写更</a:t>
            </a:r>
            <a:r>
              <a:rPr kumimoji="1"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多</a:t>
            </a:r>
            <a:r>
              <a:rPr kumimoji="1" lang="en-US" altLang="zh-CN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kumimoji="1"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选择赛道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330" y="2568575"/>
            <a:ext cx="5913120" cy="37909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5" y="2658110"/>
            <a:ext cx="4883785" cy="3763010"/>
          </a:xfrm>
          <a:prstGeom prst="rect">
            <a:avLst/>
          </a:prstGeom>
        </p:spPr>
      </p:pic>
      <p:sp>
        <p:nvSpPr>
          <p:cNvPr id="10" name="右箭头 9"/>
          <p:cNvSpPr/>
          <p:nvPr/>
        </p:nvSpPr>
        <p:spPr>
          <a:xfrm>
            <a:off x="5439410" y="4300220"/>
            <a:ext cx="537210" cy="3282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823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72970"/>
            <a:ext cx="7347857" cy="350017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49381" y="236950"/>
            <a:ext cx="11732822" cy="900112"/>
            <a:chOff x="249381" y="236950"/>
            <a:chExt cx="11732822" cy="900112"/>
          </a:xfrm>
        </p:grpSpPr>
        <p:sp>
          <p:nvSpPr>
            <p:cNvPr id="6" name="矩形 5"/>
            <p:cNvSpPr/>
            <p:nvPr/>
          </p:nvSpPr>
          <p:spPr>
            <a:xfrm>
              <a:off x="463138" y="236950"/>
              <a:ext cx="11519065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kumimoji="1" lang="zh-CN" altLang="en-US" sz="36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49381" y="236950"/>
              <a:ext cx="152400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36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836023" y="425396"/>
            <a:ext cx="609600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大赛报名注意事项</a:t>
            </a:r>
          </a:p>
        </p:txBody>
      </p:sp>
      <p:sp>
        <p:nvSpPr>
          <p:cNvPr id="9" name="矩形 8"/>
          <p:cNvSpPr/>
          <p:nvPr/>
        </p:nvSpPr>
        <p:spPr>
          <a:xfrm>
            <a:off x="447040" y="1343025"/>
            <a:ext cx="11497945" cy="8299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 algn="l" defTabSz="685800" fontAlgn="base">
              <a:lnSpc>
                <a:spcPct val="200000"/>
              </a:lnSpc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</a:t>
            </a:r>
            <a:r>
              <a:rPr kumimoji="1"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我的投稿</a:t>
            </a:r>
            <a:r>
              <a:rPr kumimoji="1"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，可以编辑</a:t>
            </a:r>
            <a:r>
              <a:rPr kumimoji="1"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作者信息</a:t>
            </a:r>
            <a:r>
              <a:rPr kumimoji="1"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及</a:t>
            </a:r>
            <a:r>
              <a:rPr kumimoji="1"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作品信息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452" y="2230396"/>
            <a:ext cx="5759533" cy="447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4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CA23FD67-27D3-FD4A-916F-40B0AE10E3DE}"/>
              </a:ext>
            </a:extLst>
          </p:cNvPr>
          <p:cNvGrpSpPr/>
          <p:nvPr/>
        </p:nvGrpSpPr>
        <p:grpSpPr>
          <a:xfrm>
            <a:off x="249381" y="236950"/>
            <a:ext cx="11732822" cy="900112"/>
            <a:chOff x="249381" y="236950"/>
            <a:chExt cx="11732822" cy="900112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CBA0F462-3099-1649-967A-E6731C99BFC1}"/>
                </a:ext>
              </a:extLst>
            </p:cNvPr>
            <p:cNvSpPr/>
            <p:nvPr/>
          </p:nvSpPr>
          <p:spPr>
            <a:xfrm>
              <a:off x="463138" y="236950"/>
              <a:ext cx="11519065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kumimoji="1" lang="zh-CN" altLang="en-US" sz="3600" dirty="0">
                <a:latin typeface="STLiti" panose="02010800040101010101" pitchFamily="2" charset="-122"/>
                <a:ea typeface="STLiti" panose="02010800040101010101" pitchFamily="2" charset="-122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0F1A2E9-DF0A-E14B-A5AF-9CCF044E5F0C}"/>
                </a:ext>
              </a:extLst>
            </p:cNvPr>
            <p:cNvSpPr/>
            <p:nvPr/>
          </p:nvSpPr>
          <p:spPr>
            <a:xfrm>
              <a:off x="249381" y="236950"/>
              <a:ext cx="152400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3600" dirty="0">
                <a:latin typeface="STLiti" panose="02010800040101010101" pitchFamily="2" charset="-122"/>
                <a:ea typeface="STLiti" panose="02010800040101010101" pitchFamily="2" charset="-122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AE1EB11-1248-4530-88A5-A74B0613225B}"/>
              </a:ext>
            </a:extLst>
          </p:cNvPr>
          <p:cNvSpPr txBox="1"/>
          <p:nvPr/>
        </p:nvSpPr>
        <p:spPr>
          <a:xfrm>
            <a:off x="844824" y="456173"/>
            <a:ext cx="3289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附：大赛相关规则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573EADD-3246-4DCF-88A2-0CD398EC6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24" y="1177031"/>
            <a:ext cx="4467225" cy="536836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D73257E-8257-4B4E-B6E5-33E25450F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214" y="1177030"/>
            <a:ext cx="4419600" cy="536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3160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CA23FD67-27D3-FD4A-916F-40B0AE10E3DE}"/>
              </a:ext>
            </a:extLst>
          </p:cNvPr>
          <p:cNvGrpSpPr/>
          <p:nvPr/>
        </p:nvGrpSpPr>
        <p:grpSpPr>
          <a:xfrm>
            <a:off x="249381" y="236950"/>
            <a:ext cx="11732822" cy="900112"/>
            <a:chOff x="249381" y="236950"/>
            <a:chExt cx="11732822" cy="900112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CBA0F462-3099-1649-967A-E6731C99BFC1}"/>
                </a:ext>
              </a:extLst>
            </p:cNvPr>
            <p:cNvSpPr/>
            <p:nvPr/>
          </p:nvSpPr>
          <p:spPr>
            <a:xfrm>
              <a:off x="463138" y="236950"/>
              <a:ext cx="11519065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kumimoji="1" lang="zh-CN" altLang="en-US" sz="3600" dirty="0">
                <a:latin typeface="STLiti" panose="02010800040101010101" pitchFamily="2" charset="-122"/>
                <a:ea typeface="STLiti" panose="02010800040101010101" pitchFamily="2" charset="-122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0F1A2E9-DF0A-E14B-A5AF-9CCF044E5F0C}"/>
                </a:ext>
              </a:extLst>
            </p:cNvPr>
            <p:cNvSpPr/>
            <p:nvPr/>
          </p:nvSpPr>
          <p:spPr>
            <a:xfrm>
              <a:off x="249381" y="236950"/>
              <a:ext cx="152400" cy="9001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3600" dirty="0">
                <a:latin typeface="STLiti" panose="02010800040101010101" pitchFamily="2" charset="-122"/>
                <a:ea typeface="STLiti" panose="02010800040101010101" pitchFamily="2" charset="-122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AE1EB11-1248-4530-88A5-A74B0613225B}"/>
              </a:ext>
            </a:extLst>
          </p:cNvPr>
          <p:cNvSpPr txBox="1"/>
          <p:nvPr/>
        </p:nvSpPr>
        <p:spPr>
          <a:xfrm>
            <a:off x="844824" y="456173"/>
            <a:ext cx="3289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附：大赛相关规则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C9EA32-9D01-40BA-818D-935112F63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91" y="1171575"/>
            <a:ext cx="5118652" cy="558703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6654270-6891-4CD4-81C9-0D15D5D54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666" y="1171576"/>
            <a:ext cx="5950474" cy="471238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1F5564C-9E9F-4191-88D3-605DDD94155F}"/>
              </a:ext>
            </a:extLst>
          </p:cNvPr>
          <p:cNvSpPr txBox="1"/>
          <p:nvPr/>
        </p:nvSpPr>
        <p:spPr>
          <a:xfrm>
            <a:off x="6094344" y="5974719"/>
            <a:ext cx="6097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http://energy.ckcest.cn/edu/content?id=8e12fa40-0b8f-11ec-8db1-81c119c24056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960664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8905</TotalTime>
  <Words>102</Words>
  <Application>Microsoft Office PowerPoint</Application>
  <PresentationFormat>宽屏</PresentationFormat>
  <Paragraphs>10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STLiti</vt:lpstr>
      <vt:lpstr>STLiti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刘长青</dc:creator>
  <cp:lastModifiedBy>刘长青</cp:lastModifiedBy>
  <cp:revision>6</cp:revision>
  <dcterms:created xsi:type="dcterms:W3CDTF">2021-12-16T02:34:47Z</dcterms:created>
  <dcterms:modified xsi:type="dcterms:W3CDTF">2021-12-23T10:09:38Z</dcterms:modified>
</cp:coreProperties>
</file>